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9BEA-E62F-4D1E-BA74-FFCFE24DD8F4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D7C1-D74A-458A-8701-A25D91AE6A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3327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9BEA-E62F-4D1E-BA74-FFCFE24DD8F4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D7C1-D74A-458A-8701-A25D91AE6A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9454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9BEA-E62F-4D1E-BA74-FFCFE24DD8F4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D7C1-D74A-458A-8701-A25D91AE6A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46530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9BEA-E62F-4D1E-BA74-FFCFE24DD8F4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D7C1-D74A-458A-8701-A25D91AE6A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83755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9BEA-E62F-4D1E-BA74-FFCFE24DD8F4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D7C1-D74A-458A-8701-A25D91AE6A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6540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9BEA-E62F-4D1E-BA74-FFCFE24DD8F4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D7C1-D74A-458A-8701-A25D91AE6A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28880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9BEA-E62F-4D1E-BA74-FFCFE24DD8F4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D7C1-D74A-458A-8701-A25D91AE6A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73662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9BEA-E62F-4D1E-BA74-FFCFE24DD8F4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D7C1-D74A-458A-8701-A25D91AE6A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691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9BEA-E62F-4D1E-BA74-FFCFE24DD8F4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D7C1-D74A-458A-8701-A25D91AE6A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39276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9BEA-E62F-4D1E-BA74-FFCFE24DD8F4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D7C1-D74A-458A-8701-A25D91AE6A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92669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9BEA-E62F-4D1E-BA74-FFCFE24DD8F4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D7C1-D74A-458A-8701-A25D91AE6A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4296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B9BEA-E62F-4D1E-BA74-FFCFE24DD8F4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2D7C1-D74A-458A-8701-A25D91AE6A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522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Přímá spojnice se šipkou 4"/>
          <p:cNvCxnSpPr/>
          <p:nvPr/>
        </p:nvCxnSpPr>
        <p:spPr>
          <a:xfrm>
            <a:off x="1115616" y="3284984"/>
            <a:ext cx="7128792" cy="0"/>
          </a:xfrm>
          <a:prstGeom prst="straightConnector1">
            <a:avLst/>
          </a:prstGeom>
          <a:ln w="95250"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vnoramenný trojúhelník 5"/>
          <p:cNvSpPr/>
          <p:nvPr/>
        </p:nvSpPr>
        <p:spPr>
          <a:xfrm>
            <a:off x="4211960" y="2275861"/>
            <a:ext cx="936104" cy="9361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355976" y="284263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Bůh</a:t>
            </a:r>
            <a:endParaRPr lang="cs-CZ" b="1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Users\Apostolska Cirkev\AppData\Local\Microsoft\Windows\Temporary Internet Files\Content.IE5\B4LVI3YZ\MM900285272[1]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7765" y="1912874"/>
            <a:ext cx="819150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Apostolska Cirkev\AppData\Local\Microsoft\Windows\Temporary Internet Files\Content.IE5\B4LVI3YZ\MM900285272[1].gif"/>
          <p:cNvPicPr>
            <a:picLocks noChangeAspect="1" noChangeArrowheads="1" noCrop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7419" y="1944560"/>
            <a:ext cx="819150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6668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Přímá spojnice 4"/>
          <p:cNvCxnSpPr/>
          <p:nvPr/>
        </p:nvCxnSpPr>
        <p:spPr>
          <a:xfrm>
            <a:off x="4211960" y="188640"/>
            <a:ext cx="0" cy="6480720"/>
          </a:xfrm>
          <a:prstGeom prst="line">
            <a:avLst/>
          </a:prstGeom>
          <a:ln w="920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683568" y="2114988"/>
            <a:ext cx="7272808" cy="0"/>
          </a:xfrm>
          <a:prstGeom prst="line">
            <a:avLst/>
          </a:prstGeom>
          <a:ln w="920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2901160" y="1124744"/>
            <a:ext cx="1296144" cy="100811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4226260" y="1138590"/>
            <a:ext cx="1296144" cy="10081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915816" y="2146702"/>
            <a:ext cx="1296144" cy="100811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4226260" y="2146702"/>
            <a:ext cx="1296144" cy="1008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 rot="19795859">
            <a:off x="3045177" y="148640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Osobní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 rot="19734397">
            <a:off x="4342921" y="147485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Veřejná 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 rot="19806222">
            <a:off x="2808314" y="2422824"/>
            <a:ext cx="1553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Nadpřirozená 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 rot="19830078">
            <a:off x="4323156" y="246609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Sociální 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2195736" y="382506"/>
            <a:ext cx="4032448" cy="3528392"/>
          </a:xfrm>
          <a:prstGeom prst="rect">
            <a:avLst/>
          </a:prstGeom>
          <a:noFill/>
          <a:ln w="53975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79512" y="4346520"/>
            <a:ext cx="38984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Matouš 13:47 - 49</a:t>
            </a:r>
            <a:r>
              <a:rPr lang="cs-CZ" dirty="0" smtClean="0"/>
              <a:t> Nebeské království je jako síť spuštěná do moře, která nabírá všechno možné. Když se naplní, rybáři ji vytáhnou na břeh, sednou si a to, co je dobré, vyberou do kádí; to, co je špatné, ale vyhodí.  Totéž se bude dít na konci světa: Vyjdou andělé, oddělí zlé od spravedlivých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343342" y="4223409"/>
            <a:ext cx="46857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Matouš 13:27 - 30 </a:t>
            </a:r>
            <a:r>
              <a:rPr lang="cs-CZ" sz="1600" dirty="0" smtClean="0"/>
              <a:t> Služebníci toho hospodáře tedy přišli a ptali se ho: `Pane, nenasel jsi na svém poli dobré semeno? Odkud se tedy vzal ten koukol?´  Odpověděl jim: `To udělal nepřítel.´ Služebníci se zeptali: `Chceš, abychom ho šli vytrhat?´  Ale on řekl: `Nikoli, protože byste při trhání koukolu mohli vytrhnout i pšenici.  Nechte obojí růst spolu až do žně. V čas žně řeknu žencům: Vytrhejte nejdříve koukol a svažte do snopků ke spálení. Pšenici ale shromážděte do mé obilnice.´"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xmlns="" val="204499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7" grpId="0" animBg="1"/>
      <p:bldP spid="18" grpId="0" build="p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Přímá spojnice 4"/>
          <p:cNvCxnSpPr/>
          <p:nvPr/>
        </p:nvCxnSpPr>
        <p:spPr>
          <a:xfrm>
            <a:off x="4211960" y="188640"/>
            <a:ext cx="0" cy="6480720"/>
          </a:xfrm>
          <a:prstGeom prst="line">
            <a:avLst/>
          </a:prstGeom>
          <a:ln w="920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683568" y="2114988"/>
            <a:ext cx="7272808" cy="0"/>
          </a:xfrm>
          <a:prstGeom prst="line">
            <a:avLst/>
          </a:prstGeom>
          <a:ln w="920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2901160" y="1124744"/>
            <a:ext cx="1296144" cy="100811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4226260" y="1138590"/>
            <a:ext cx="1296144" cy="10081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915816" y="2146702"/>
            <a:ext cx="1296144" cy="100811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4226260" y="2146702"/>
            <a:ext cx="1296144" cy="1008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 rot="19795859">
            <a:off x="3045177" y="148640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Osobní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 rot="19734397">
            <a:off x="4342921" y="147485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Veřejná 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 rot="19806222">
            <a:off x="2808314" y="2422824"/>
            <a:ext cx="1553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Nadpřirozená 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 rot="19830078">
            <a:off x="4323156" y="246609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Sociální 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2195736" y="382506"/>
            <a:ext cx="4032448" cy="3528392"/>
          </a:xfrm>
          <a:prstGeom prst="rect">
            <a:avLst/>
          </a:prstGeom>
          <a:noFill/>
          <a:ln w="53975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79512" y="4346520"/>
            <a:ext cx="38984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Matouš 13:47 - 49</a:t>
            </a:r>
            <a:r>
              <a:rPr lang="cs-CZ" dirty="0" smtClean="0"/>
              <a:t> Nebeské království je jako síť spuštěná do moře, která nabírá všechno možné. Když se naplní, rybáři ji vytáhnou na břeh, sednou si a to, co je dobré, vyberou do kádí; to, co je špatné, ale vyhodí.  Totéž se bude dít na konci světa: Vyjdou andělé, oddělí zlé od spravedlivých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343342" y="4223409"/>
            <a:ext cx="46857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Matouš 13:27 - 30 </a:t>
            </a:r>
            <a:r>
              <a:rPr lang="cs-CZ" sz="1600" dirty="0" smtClean="0"/>
              <a:t> Služebníci toho hospodáře tedy přišli a ptali se ho: `Pane, nenasel jsi na svém poli dobré semeno? Odkud se tedy vzal ten koukol?´  Odpověděl jim: `To udělal nepřítel.´ Služebníci se zeptali: `Chceš, abychom ho šli vytrhat?´  Ale on řekl: `Nikoli, protože byste při trhání koukolu mohli vytrhnout i pšenici.  Nechte obojí růst spolu až do žně. V čas žně řeknu žencům: Vytrhejte nejdříve koukol a svažte do snopků ke spálení. Pšenici ale shromážděte do mé obilnice.´"</a:t>
            </a:r>
            <a:endParaRPr lang="cs-CZ" sz="1600" dirty="0"/>
          </a:p>
        </p:txBody>
      </p:sp>
      <p:sp>
        <p:nvSpPr>
          <p:cNvPr id="20" name="Obdélník 19"/>
          <p:cNvSpPr/>
          <p:nvPr/>
        </p:nvSpPr>
        <p:spPr>
          <a:xfrm>
            <a:off x="4283968" y="404664"/>
            <a:ext cx="1872208" cy="3456384"/>
          </a:xfrm>
          <a:prstGeom prst="rect">
            <a:avLst/>
          </a:prstGeom>
          <a:solidFill>
            <a:schemeClr val="accent2">
              <a:lumMod val="75000"/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2267744" y="2132856"/>
            <a:ext cx="2016224" cy="1728192"/>
          </a:xfrm>
          <a:prstGeom prst="rect">
            <a:avLst/>
          </a:prstGeom>
          <a:solidFill>
            <a:schemeClr val="accent2">
              <a:lumMod val="75000"/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4499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25</Words>
  <Application>Microsoft Office PowerPoint</Application>
  <PresentationFormat>Předvádění na obrazovce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Snímek 1</vt:lpstr>
      <vt:lpstr>Snímek 2</vt:lpstr>
      <vt:lpstr>Snímek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Apostolska Cirkev</dc:creator>
  <cp:lastModifiedBy>Apostolska Cirkev</cp:lastModifiedBy>
  <cp:revision>6</cp:revision>
  <dcterms:created xsi:type="dcterms:W3CDTF">2012-06-23T19:10:50Z</dcterms:created>
  <dcterms:modified xsi:type="dcterms:W3CDTF">2014-05-07T13:58:40Z</dcterms:modified>
</cp:coreProperties>
</file>